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AndongKaturiOTF" panose="020B0600000101010101" charset="-127"/>
      <p:regular r:id="rId13"/>
    </p:embeddedFont>
    <p:embeddedFont>
      <p:font typeface="Pretendard Medium" panose="020B0600000101010101" charset="-127"/>
      <p:bold r:id="rId14"/>
    </p:embeddedFont>
    <p:embeddedFont>
      <p:font typeface="UhBee Gmin2" panose="020B0600000101010101" charset="-12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39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2.png"/><Relationship Id="rId5" Type="http://schemas.openxmlformats.org/officeDocument/2006/relationships/image" Target="../media/image15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6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66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15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3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15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png"/><Relationship Id="rId5" Type="http://schemas.openxmlformats.org/officeDocument/2006/relationships/image" Target="../media/image46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7.png"/><Relationship Id="rId5" Type="http://schemas.openxmlformats.org/officeDocument/2006/relationships/image" Target="../media/image16.png"/><Relationship Id="rId15" Type="http://schemas.openxmlformats.org/officeDocument/2006/relationships/image" Target="../media/image51.png"/><Relationship Id="rId10" Type="http://schemas.openxmlformats.org/officeDocument/2006/relationships/image" Target="../media/image43.png"/><Relationship Id="rId4" Type="http://schemas.openxmlformats.org/officeDocument/2006/relationships/image" Target="../media/image15.png"/><Relationship Id="rId9" Type="http://schemas.openxmlformats.org/officeDocument/2006/relationships/image" Target="../media/image42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2.png"/><Relationship Id="rId7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" y="7327900"/>
            <a:ext cx="19316700" cy="322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1879600"/>
            <a:ext cx="15671800" cy="7708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89200"/>
            <a:ext cx="15671800" cy="688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587500"/>
            <a:ext cx="156718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1300" y="3924300"/>
            <a:ext cx="20828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7300" y="2362200"/>
            <a:ext cx="1981200" cy="138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100" y="190500"/>
            <a:ext cx="2984500" cy="298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6500" y="1041400"/>
            <a:ext cx="8509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0" y="850900"/>
            <a:ext cx="10287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1600" y="1422400"/>
            <a:ext cx="1028700" cy="660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52500" y="508000"/>
            <a:ext cx="1828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dirty="0">
                <a:solidFill>
                  <a:srgbClr val="231F20"/>
                </a:solidFill>
                <a:latin typeface="AndongKaturiOTF"/>
              </a:rPr>
              <a:t>KDT RE 5th</a:t>
            </a:r>
            <a:endParaRPr lang="en-US" sz="1800" b="0" i="0" u="none" strike="noStrike" dirty="0">
              <a:solidFill>
                <a:srgbClr val="231F20"/>
              </a:solidFill>
              <a:latin typeface="AndongKaturiOT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643100" y="508000"/>
            <a:ext cx="297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sz="1800" b="0" i="0" u="none" strike="noStrike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8521700"/>
            <a:ext cx="635000" cy="36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56200" y="7899400"/>
            <a:ext cx="635000" cy="36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300" y="2070100"/>
            <a:ext cx="17881600" cy="7569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43100" y="7708900"/>
            <a:ext cx="14363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강원도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RE100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그린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뉴딜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정책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기반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신재생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에너지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산업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7366000"/>
            <a:ext cx="14452600" cy="6350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F0C9E6C4-9E21-F8C9-1D42-958989D4E3D1}"/>
              </a:ext>
            </a:extLst>
          </p:cNvPr>
          <p:cNvSpPr txBox="1"/>
          <p:nvPr/>
        </p:nvSpPr>
        <p:spPr>
          <a:xfrm>
            <a:off x="1943100" y="8470900"/>
            <a:ext cx="14363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500" dirty="0">
                <a:solidFill>
                  <a:srgbClr val="231F20"/>
                </a:solidFill>
                <a:ea typeface="UhBee Gmin2"/>
              </a:rPr>
              <a:t> [</a:t>
            </a:r>
            <a:r>
              <a:rPr lang="ko-KR" altLang="en-US" sz="3500" dirty="0">
                <a:solidFill>
                  <a:srgbClr val="231F20"/>
                </a:solidFill>
                <a:ea typeface="UhBee Gmin2"/>
              </a:rPr>
              <a:t>포스코 </a:t>
            </a:r>
            <a:r>
              <a:rPr lang="en-US" altLang="ko-KR" sz="3500" dirty="0">
                <a:solidFill>
                  <a:srgbClr val="231F20"/>
                </a:solidFill>
                <a:ea typeface="UhBee Gmin2"/>
              </a:rPr>
              <a:t>x </a:t>
            </a:r>
            <a:r>
              <a:rPr lang="ko-KR" altLang="en-US" sz="3500" dirty="0" err="1">
                <a:solidFill>
                  <a:srgbClr val="231F20"/>
                </a:solidFill>
                <a:ea typeface="UhBee Gmin2"/>
              </a:rPr>
              <a:t>코딩온</a:t>
            </a:r>
            <a:r>
              <a:rPr lang="en-US" altLang="ko-KR" sz="3500" dirty="0">
                <a:solidFill>
                  <a:srgbClr val="231F20"/>
                </a:solidFill>
                <a:ea typeface="UhBee Gmin2"/>
              </a:rPr>
              <a:t>] </a:t>
            </a:r>
            <a:r>
              <a:rPr lang="ko-KR" altLang="en-US" sz="3500" dirty="0">
                <a:solidFill>
                  <a:srgbClr val="231F20"/>
                </a:solidFill>
                <a:ea typeface="UhBee Gmin2"/>
              </a:rPr>
              <a:t>신재생에너지 </a:t>
            </a:r>
            <a:r>
              <a:rPr lang="en-US" altLang="ko-KR" sz="3500" dirty="0">
                <a:solidFill>
                  <a:srgbClr val="231F20"/>
                </a:solidFill>
                <a:ea typeface="UhBee Gmin2"/>
              </a:rPr>
              <a:t>IoT</a:t>
            </a:r>
            <a:r>
              <a:rPr lang="ko-KR" altLang="en-US" sz="3500" dirty="0">
                <a:solidFill>
                  <a:srgbClr val="231F20"/>
                </a:solidFill>
                <a:ea typeface="UhBee Gmin2"/>
              </a:rPr>
              <a:t>개발자 과정  </a:t>
            </a:r>
            <a:r>
              <a:rPr lang="en-US" altLang="ko-KR" sz="3500" dirty="0">
                <a:solidFill>
                  <a:srgbClr val="231F20"/>
                </a:solidFill>
                <a:ea typeface="UhBee Gmin2"/>
              </a:rPr>
              <a:t>5</a:t>
            </a:r>
            <a:r>
              <a:rPr lang="ko-KR" altLang="en-US" sz="3500" dirty="0">
                <a:solidFill>
                  <a:srgbClr val="231F20"/>
                </a:solidFill>
                <a:ea typeface="UhBee Gmin2"/>
              </a:rPr>
              <a:t>기           </a:t>
            </a:r>
            <a:r>
              <a:rPr lang="en-US" altLang="ko-KR" sz="3500" b="0" i="0" u="none" strike="noStrike" dirty="0">
                <a:solidFill>
                  <a:srgbClr val="231F20"/>
                </a:solidFill>
                <a:ea typeface="UhBee Gmin2"/>
              </a:rPr>
              <a:t>1</a:t>
            </a:r>
            <a:r>
              <a:rPr lang="ko-KR" altLang="en-US" sz="3500" b="0" i="0" u="none" strike="noStrike" dirty="0">
                <a:solidFill>
                  <a:srgbClr val="231F20"/>
                </a:solidFill>
                <a:ea typeface="UhBee Gmin2"/>
              </a:rPr>
              <a:t>조 </a:t>
            </a:r>
            <a:r>
              <a:rPr lang="en-US" altLang="ko-KR" sz="3500" b="0" i="0" u="none" strike="noStrike" dirty="0">
                <a:solidFill>
                  <a:srgbClr val="231F20"/>
                </a:solidFill>
                <a:ea typeface="UhBee Gmin2"/>
              </a:rPr>
              <a:t>: </a:t>
            </a:r>
            <a:r>
              <a:rPr lang="ko-KR" altLang="en-US" sz="3500" b="0" i="0" u="none" strike="noStrike" dirty="0">
                <a:solidFill>
                  <a:srgbClr val="231F20"/>
                </a:solidFill>
                <a:ea typeface="UhBee Gmin2"/>
              </a:rPr>
              <a:t>김정현</a:t>
            </a:r>
            <a:r>
              <a:rPr lang="en-US" altLang="ko-KR" sz="3500" b="0" i="0" u="none" strike="noStrike" dirty="0">
                <a:solidFill>
                  <a:srgbClr val="231F20"/>
                </a:solidFill>
                <a:ea typeface="UhBee Gmin2"/>
              </a:rPr>
              <a:t>, </a:t>
            </a:r>
            <a:r>
              <a:rPr lang="ko-KR" altLang="en-US" sz="3500" b="0" i="0" u="none" strike="noStrike" dirty="0" err="1">
                <a:solidFill>
                  <a:srgbClr val="231F20"/>
                </a:solidFill>
                <a:ea typeface="UhBee Gmin2"/>
              </a:rPr>
              <a:t>천예리</a:t>
            </a:r>
            <a:endParaRPr lang="ko-KR" sz="3500" b="0" i="0" u="none" strike="noStrike" dirty="0">
              <a:solidFill>
                <a:srgbClr val="231F20"/>
              </a:solidFill>
              <a:ea typeface="UhBee Gmin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997200"/>
            <a:ext cx="3111500" cy="669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895600"/>
            <a:ext cx="3111500" cy="668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2895600"/>
            <a:ext cx="31115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2997200"/>
            <a:ext cx="3111500" cy="669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895600"/>
            <a:ext cx="3111500" cy="668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895600"/>
            <a:ext cx="31115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997200"/>
            <a:ext cx="3111500" cy="669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2895600"/>
            <a:ext cx="3111500" cy="668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2895600"/>
            <a:ext cx="31115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2997200"/>
            <a:ext cx="3111500" cy="6692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2895600"/>
            <a:ext cx="3111500" cy="668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0" y="2895600"/>
            <a:ext cx="31115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200" y="2997200"/>
            <a:ext cx="3111500" cy="669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600" y="2895600"/>
            <a:ext cx="3111500" cy="668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895600"/>
            <a:ext cx="3111500" cy="1041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600" y="5918200"/>
            <a:ext cx="6350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6083300"/>
            <a:ext cx="177800" cy="317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3900" y="5918200"/>
            <a:ext cx="6350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900" y="6083300"/>
            <a:ext cx="177800" cy="317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90800" y="4495800"/>
            <a:ext cx="1028700" cy="1028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60000">
            <a:off x="1854200" y="4406900"/>
            <a:ext cx="1181100" cy="1181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9700" y="4381500"/>
            <a:ext cx="1143000" cy="1143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87200" y="4432300"/>
            <a:ext cx="1155700" cy="1155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6000" y="4495800"/>
            <a:ext cx="977900" cy="965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8600" y="5918200"/>
            <a:ext cx="635000" cy="635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600" y="6083300"/>
            <a:ext cx="177800" cy="317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00" y="5918200"/>
            <a:ext cx="635000" cy="635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58900" y="6083300"/>
            <a:ext cx="177800" cy="3175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668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1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단계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000" y="863600"/>
            <a:ext cx="5727700" cy="3225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1430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      12.15 ~ 12.17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주제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선정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프로젝트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계획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수립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팀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역할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분담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목표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설정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필요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정의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기술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스택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결정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3942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2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단계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343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3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단계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744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4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단계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145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최종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4704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       12.17 ~ 12.24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공공데이터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포털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웹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 err="1">
                <a:solidFill>
                  <a:srgbClr val="231F20"/>
                </a:solidFill>
                <a:ea typeface="Pretendard Medium"/>
              </a:rPr>
              <a:t>크롤링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수행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 err="1">
                <a:solidFill>
                  <a:srgbClr val="231F20"/>
                </a:solidFill>
                <a:ea typeface="Pretendard Medium"/>
              </a:rPr>
              <a:t>전처리</a:t>
            </a:r>
            <a:endParaRPr lang="ko-KR" sz="2000" b="0" i="0" u="none" strike="noStrike" dirty="0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 err="1">
                <a:solidFill>
                  <a:srgbClr val="231F20"/>
                </a:solidFill>
                <a:ea typeface="Pretendard Medium"/>
              </a:rPr>
              <a:t>결측치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정규화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810500" y="5930900"/>
            <a:ext cx="2590800" cy="372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      12.24 ~ 01.07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구현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에너지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현황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RE100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관점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그린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뉴딜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효과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1506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      01.07 ~ 01.12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검증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정리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완성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보고서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작성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발표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준비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최종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리뷰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4907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             01.13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최종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발표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프로젝트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성과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공유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발표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인사이트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제시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향후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en-US" sz="2000" dirty="0">
                <a:solidFill>
                  <a:srgbClr val="231F20"/>
                </a:solidFill>
                <a:latin typeface="Pretendard Medium"/>
                <a:ea typeface="Pretendard Medium"/>
              </a:rPr>
              <a:t>개선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방향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제안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피드백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수렴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830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4889500" cy="322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3962400"/>
            <a:ext cx="4419600" cy="5245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7183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기반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인사이트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18300" y="5080000"/>
            <a:ext cx="4914900" cy="445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산업의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현황과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성장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가능성에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대한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객관적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제공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지역별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에너지원별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현황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파악을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통한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효율적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자원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배분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방안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도출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기후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·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지리적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요인과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간의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상관관계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분석으로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최적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입지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선정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기준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마련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RE100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정책의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실효성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검증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개선점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도출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491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역량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강화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지원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9100" y="5080000"/>
            <a:ext cx="49149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유치를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위한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·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전략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수립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참고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확보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통한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지속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가능한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방향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제시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역량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강화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공공데이터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활용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방법론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개발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073400"/>
            <a:ext cx="5295900" cy="317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073400"/>
            <a:ext cx="52959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3073400"/>
            <a:ext cx="5295900" cy="317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3073400"/>
            <a:ext cx="5295900" cy="317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208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프로젝트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736600"/>
            <a:ext cx="3175000" cy="334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프로젝트명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부제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팀원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구성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프로젝트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배경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필요성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3073400"/>
            <a:ext cx="5295900" cy="1041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580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목표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07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현황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외부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요인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영향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관점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경쟁력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도출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30734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3952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구성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079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65024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6502400"/>
            <a:ext cx="5295900" cy="1041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6502400"/>
            <a:ext cx="5295900" cy="317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6502400"/>
            <a:ext cx="5295900" cy="3175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08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수집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방법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35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공공데이터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포털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정부</a:t>
            </a:r>
            <a:r>
              <a:rPr lang="en-US" altLang="ko-KR" sz="2200" b="0" i="0" u="none" strike="noStrike" dirty="0">
                <a:solidFill>
                  <a:srgbClr val="231F20"/>
                </a:solidFill>
                <a:ea typeface="Pretendard Medium"/>
              </a:rPr>
              <a:t> 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·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지자체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공개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웹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ea typeface="Pretendard Medium"/>
              </a:rPr>
              <a:t>크롤링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방법론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6502400"/>
            <a:ext cx="5295900" cy="1041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8580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기술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스택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707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프로그래밍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언어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처리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라이브러리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도구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6502400"/>
            <a:ext cx="5295900" cy="1041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3952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프로젝트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일정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079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주제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선정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계획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수립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전처리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결과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763500" y="914400"/>
            <a:ext cx="4787900" cy="4787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0" y="1778000"/>
            <a:ext cx="13335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0000">
            <a:off x="16090900" y="1181100"/>
            <a:ext cx="17780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5156200"/>
            <a:ext cx="16370300" cy="467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3124200"/>
            <a:ext cx="16370300" cy="656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134100" y="6362700"/>
            <a:ext cx="58674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3467100"/>
            <a:ext cx="7429500" cy="341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863600"/>
            <a:ext cx="5816600" cy="3225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95400" y="7454900"/>
            <a:ext cx="74930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강원도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현황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8153400"/>
            <a:ext cx="7493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프로젝트는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현황과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향후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가능성을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기반으로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분석하는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것을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목표로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합니다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26600" y="3784600"/>
            <a:ext cx="72898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강원도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RE100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그린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뉴딜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기반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6600" y="4483100"/>
            <a:ext cx="72898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한국판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(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스마트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그린도시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사업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)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중심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산업의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최적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입지로서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가지는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경쟁력을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정량적으로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검증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프로젝트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팀원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천예리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김정현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인사이트를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통한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전략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수립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863600"/>
            <a:ext cx="4394200" cy="322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300" y="2971800"/>
            <a:ext cx="52959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300" y="2971800"/>
            <a:ext cx="52959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437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외부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요인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영향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6400" y="4279900"/>
            <a:ext cx="47625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기후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요인과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상관관계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지리적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특성에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따른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효율성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차이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지원에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따른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변화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추적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계절별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변동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패턴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RE100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산업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경쟁력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도출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유치를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위한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입지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조건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자립도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안정성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평가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공급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잠재력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측정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경제적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경쟁력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투자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전망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기후변화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시나리오별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예측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시설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확충에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기술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효율성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향상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예측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변화에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시뮬레이션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971800"/>
            <a:ext cx="5295900" cy="317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2971800"/>
            <a:ext cx="5295900" cy="1041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31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현황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정량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에너지원별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비중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파악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대비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현황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비교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효율성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경제성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평가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6337300"/>
            <a:ext cx="5295900" cy="317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337300"/>
            <a:ext cx="52959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7670800"/>
            <a:ext cx="17526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1600" y="6985000"/>
            <a:ext cx="2565400" cy="250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1300" y="7759700"/>
            <a:ext cx="1625600" cy="1752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9500" y="6489700"/>
            <a:ext cx="1041400" cy="1054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31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그린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뉴딜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효과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4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- 2025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년까지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추진된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사업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성과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스마트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그린도시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사업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집행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효율성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변화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비교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경제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일자리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창출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124200"/>
            <a:ext cx="4648200" cy="535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320000">
            <a:off x="1866900" y="4191000"/>
            <a:ext cx="3302000" cy="347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124200"/>
            <a:ext cx="4648200" cy="535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440000">
            <a:off x="736600" y="6350000"/>
            <a:ext cx="1295400" cy="210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" y="863600"/>
            <a:ext cx="5499100" cy="322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500" y="2971800"/>
            <a:ext cx="5295900" cy="317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0500" y="29718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19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발전량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32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연도별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에너지원별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(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태양광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풍력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)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시군별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시설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현황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용량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월별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/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계절별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변동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기상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일사량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풍속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풍향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강수량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수자원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현황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조건과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연계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500" y="6337300"/>
            <a:ext cx="5295900" cy="317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0500" y="6337300"/>
            <a:ext cx="5295900" cy="1041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19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자료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예산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32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스마트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그린도시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사업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관련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집행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내역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관련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보조금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현황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비교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분석용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시도별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현황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국내외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벤치마크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유사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환경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사례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830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7213600" cy="322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3962400"/>
            <a:ext cx="4419600" cy="5245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7183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공공데이터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자료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활용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18300" y="5080000"/>
            <a:ext cx="49149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공공데이터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포털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(data.go.kr)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관련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데이터셋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한국에너지공단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신재생에너지센터의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통계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18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지자체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공개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기상청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기상자료개방포털의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한국판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집행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보고서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491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웹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크롤링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보완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9100" y="5080000"/>
            <a:ext cx="49149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Python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Selenium, BeautifulSoup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라이브러리를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활용한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웹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크롤링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비정형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위한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자동화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스크립트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개발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정합성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검증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결측치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처리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방법론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전처리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정규화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과정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다양한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출처의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통합을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위한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표준화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작업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863600"/>
            <a:ext cx="4546600" cy="322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300" y="2971800"/>
            <a:ext cx="52959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300" y="2971800"/>
            <a:ext cx="52959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437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Data 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64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Pandas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NumPy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대용량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통계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제공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Visualization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Matplotlib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Seaborn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다양한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차트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그래프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도구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Web Crawling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Selenium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BeautifulSoup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웹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자동화된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2971800"/>
            <a:ext cx="5295900" cy="317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971800"/>
            <a:ext cx="5295900" cy="1041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31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Language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Python 3.14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처리를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위한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프로그래밍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언어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다양한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라이브러리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지원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337300"/>
            <a:ext cx="5295900" cy="317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337300"/>
            <a:ext cx="52959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7670800"/>
            <a:ext cx="17526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1600" y="6985000"/>
            <a:ext cx="2565400" cy="250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0" y="7759700"/>
            <a:ext cx="1625600" cy="1752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9500" y="6489700"/>
            <a:ext cx="1041400" cy="1054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31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Map Visualization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4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Folium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지리적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표현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5151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10845800" cy="3225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27200" y="7315200"/>
            <a:ext cx="6375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Conventional Commit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규칙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7200" y="8026400"/>
            <a:ext cx="63754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일관된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커밋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메시지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작성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규칙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프로젝트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히스토리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용이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자동화된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변경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로그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생성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가능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800" y="6121400"/>
            <a:ext cx="927100" cy="927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6300" y="5918200"/>
            <a:ext cx="1333500" cy="1333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48900" y="7315200"/>
            <a:ext cx="6375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커밋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메시지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형식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48900" y="8026400"/>
            <a:ext cx="63754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type: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변경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내용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요약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feat: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시계열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fix: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연도별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집계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오류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</p:txBody>
      </p:sp>
      <p:pic>
        <p:nvPicPr>
          <p:cNvPr id="23" name="그림 22" descr="의류, 인간의 얼굴, 소년, 사람이(가) 표시된 사진">
            <a:extLst>
              <a:ext uri="{FF2B5EF4-FFF2-40B4-BE49-F238E27FC236}">
                <a16:creationId xmlns:a16="http://schemas.microsoft.com/office/drawing/2014/main" id="{7580BB7B-C90D-F42B-1BA1-2C01F88CEA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6160" y="3695700"/>
            <a:ext cx="5486400" cy="3657600"/>
          </a:xfrm>
          <a:prstGeom prst="rect">
            <a:avLst/>
          </a:prstGeom>
        </p:spPr>
      </p:pic>
      <p:pic>
        <p:nvPicPr>
          <p:cNvPr id="25" name="그림 24" descr="텍스트, 의류, 스크린샷, 사람이(가) 표시된 사진">
            <a:extLst>
              <a:ext uri="{FF2B5EF4-FFF2-40B4-BE49-F238E27FC236}">
                <a16:creationId xmlns:a16="http://schemas.microsoft.com/office/drawing/2014/main" id="{BA7D99B9-3062-88B5-9055-A8BE7669C7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16235" y="3784600"/>
            <a:ext cx="5238750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971800"/>
            <a:ext cx="5080000" cy="655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31F20"/>
                </a:solidFill>
                <a:latin typeface="AndongKaturiOTF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863600"/>
            <a:ext cx="8280400" cy="322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2971800"/>
            <a:ext cx="5295900" cy="317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2971800"/>
            <a:ext cx="5295900" cy="1041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54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feat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81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새로운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시계열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fix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버그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연도별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집계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오류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병합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과정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오류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레이블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오류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63373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6337300"/>
            <a:ext cx="52959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docs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81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문서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README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업데이트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보고서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작성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주석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개선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style/refactor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style: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코드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스타일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들여쓰기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공백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refactor: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코드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리팩토링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성능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개선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구조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변경</a:t>
            </a:r>
          </a:p>
        </p:txBody>
      </p:sp>
      <p:pic>
        <p:nvPicPr>
          <p:cNvPr id="31" name="그림 30" descr="텍스트, 스크린샷, 폰트, 원이(가) 표시된 사진">
            <a:extLst>
              <a:ext uri="{FF2B5EF4-FFF2-40B4-BE49-F238E27FC236}">
                <a16:creationId xmlns:a16="http://schemas.microsoft.com/office/drawing/2014/main" id="{EA71F608-EFA9-6B39-398B-F02F1FA37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4533" y="2946006"/>
            <a:ext cx="5106417" cy="65789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1057</Words>
  <Application>Microsoft Office PowerPoint</Application>
  <PresentationFormat>사용자 지정</PresentationFormat>
  <Paragraphs>227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UhBee Gmin2</vt:lpstr>
      <vt:lpstr>Pretendard Medium</vt:lpstr>
      <vt:lpstr>AndongKaturiOTF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태완 김</cp:lastModifiedBy>
  <cp:revision>5</cp:revision>
  <dcterms:created xsi:type="dcterms:W3CDTF">2006-08-16T00:00:00Z</dcterms:created>
  <dcterms:modified xsi:type="dcterms:W3CDTF">2025-12-16T01:16:26Z</dcterms:modified>
</cp:coreProperties>
</file>